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9" r:id="rId4"/>
    <p:sldId id="268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00"/>
    <a:srgbClr val="DA002A"/>
    <a:srgbClr val="007000"/>
    <a:srgbClr val="B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6C66D-9A29-4800-9FAF-BC9E93044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A272F-95CB-458A-BE6A-CC258128B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715E8-FBDB-41C8-8D4E-A3A83C4C6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C7CFA-2376-4B09-8D1A-B6F3A2769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F17EE-53FE-449A-AB51-D13429D12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3DBE7-C5FB-4E5D-BA31-6209FAB8C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9FDF-1080-4BB8-9F42-051B5F808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38BF0-605B-40E3-A361-8245C0023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A2F03-690E-4370-AE97-B166F2CFF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8D145-1D9A-4E44-A324-0A94B2580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04BF-200F-4EC6-9A42-4F3EF7DAD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852C62E-50DA-4E2D-A56C-8FD8C6C15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836613"/>
            <a:ext cx="8280400" cy="2592387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002060"/>
                </a:solidFill>
              </a:rPr>
              <a:t>Планирование деятельности детей старшего дошкольного возраста в центрах активности с использованием модели «Паутинка»</a:t>
            </a:r>
            <a:br>
              <a:rPr lang="ru-RU" sz="3600" b="1" i="1" smtClean="0">
                <a:solidFill>
                  <a:srgbClr val="002060"/>
                </a:solidFill>
              </a:rPr>
            </a:br>
            <a:endParaRPr lang="ru-RU" sz="3600" b="1" smtClean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716338"/>
            <a:ext cx="6335712" cy="21605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5400" b="1" dirty="0" smtClean="0">
                <a:solidFill>
                  <a:srgbClr val="C00000"/>
                </a:solidFill>
              </a:rPr>
              <a:t>«Вот так Африка! 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smtClean="0">
                <a:solidFill>
                  <a:srgbClr val="C00000"/>
                </a:solidFill>
              </a:rPr>
              <a:t>Чудо-Африка</a:t>
            </a:r>
            <a:r>
              <a:rPr lang="ru-RU" sz="5400" b="1" dirty="0" smtClean="0">
                <a:solidFill>
                  <a:srgbClr val="C00000"/>
                </a:solidFill>
              </a:rPr>
              <a:t>!»</a:t>
            </a:r>
            <a:endParaRPr lang="ru-RU" sz="5400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0825" y="260350"/>
          <a:ext cx="8642349" cy="651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783"/>
                <a:gridCol w="2880783"/>
                <a:gridCol w="2880783"/>
              </a:tblGrid>
              <a:tr h="54681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</a:rPr>
                        <a:t>Что я знаю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</a:rPr>
                        <a:t> об этом?</a:t>
                      </a:r>
                      <a:endParaRPr lang="ru-R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Что я хочу узнать?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Как я могу это узнать?</a:t>
                      </a:r>
                      <a:endParaRPr lang="ru-RU" sz="18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1455" marR="91455" marT="45726" marB="45726"/>
                </a:tc>
              </a:tr>
              <a:tr h="76277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Африка находится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далеко от нас. (Саша)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Можно ли попасть в Африку на машине? (Оля)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Посмотреть на глобусе маршрут (Света)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L="91455" marR="91455" marT="45726" marB="45726"/>
                </a:tc>
              </a:tr>
              <a:tr h="9244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Африке водятся крокодилы</a:t>
                      </a:r>
                      <a:r>
                        <a:rPr lang="ru-RU" sz="1600" baseline="0" dirty="0" smtClean="0"/>
                        <a:t> и слоны. Там всегда жарко и нет зимы. (Алина)</a:t>
                      </a:r>
                      <a:endParaRPr lang="ru-RU" sz="1600" dirty="0"/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Какие</a:t>
                      </a:r>
                      <a:r>
                        <a:rPr lang="ru-RU" sz="1600" baseline="0" dirty="0" smtClean="0">
                          <a:solidFill>
                            <a:schemeClr val="accent2"/>
                          </a:solidFill>
                        </a:rPr>
                        <a:t> деньги используют в Африке? (Света)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Найти в интернете, спросить у бабушки (она путешествовала за границу) (Миша)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L="91455" marR="91455" marT="45726" marB="45726"/>
                </a:tc>
              </a:tr>
              <a:tr h="73161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Для путешествия в Африку нужно много денег (Егор)</a:t>
                      </a:r>
                      <a:endParaRPr lang="ru-RU" sz="1600" dirty="0"/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Есть ли там ядовитые жуки? (Дима)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Посмотреть в энциклопедии, 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составить с мамой коллекцию жуков в картинках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 (Дима)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L="91455" marR="91455" marT="45726" marB="45726"/>
                </a:tc>
              </a:tr>
              <a:tr h="8804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Если кончилась вода, то ее можно набрать в</a:t>
                      </a:r>
                      <a:r>
                        <a:rPr lang="ru-RU" sz="1600" baseline="0" dirty="0" smtClean="0"/>
                        <a:t> реке. (Света)</a:t>
                      </a:r>
                      <a:endParaRPr lang="ru-RU" sz="1600" dirty="0"/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Какого</a:t>
                      </a:r>
                      <a:r>
                        <a:rPr lang="ru-RU" sz="1600" baseline="0" dirty="0" smtClean="0">
                          <a:solidFill>
                            <a:schemeClr val="accent2"/>
                          </a:solidFill>
                        </a:rPr>
                        <a:t> роста слон? Кто сильнее – слон или носорог? (Егор)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Посмотреть в энциклопедии, сравнить их рост и вес (Никита)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L="91455" marR="91455" marT="45726" marB="45726"/>
                </a:tc>
              </a:tr>
              <a:tr h="78258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Для поездки в Африку нужен специальный паспорт. (Оля)</a:t>
                      </a:r>
                      <a:endParaRPr lang="ru-RU" sz="1600" dirty="0"/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Как здороваются африканцы? (Матвей)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Узнать в интернете, выучить слова приветствия на африканском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языке (Максим)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L="91455" marR="91455" marT="45726" marB="45726"/>
                </a:tc>
              </a:tr>
              <a:tr h="8804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Африке говорят на другом языке (Артем)</a:t>
                      </a:r>
                      <a:endParaRPr lang="ru-RU" sz="1600" dirty="0"/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Хочу узнать</a:t>
                      </a:r>
                      <a:r>
                        <a:rPr lang="ru-RU" sz="1600" baseline="0" dirty="0" smtClean="0">
                          <a:solidFill>
                            <a:schemeClr val="accent2"/>
                          </a:solidFill>
                        </a:rPr>
                        <a:t> что они любят кушать? (Алина)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Прочитать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 в кулинарной книге, приготовить с мамой   блюдо африканское (Оля и Алина)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L="91455" marR="91455" marT="45726" marB="45726"/>
                </a:tc>
              </a:tr>
              <a:tr h="101083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Африке очень страшно жить, там все кусаются (Дима)</a:t>
                      </a:r>
                      <a:endParaRPr lang="ru-RU" sz="1600" dirty="0"/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Как развести костер без спичек? (Миша)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91455" marR="91455" marT="45726" marB="45726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Посмотреть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фильм об этом, попробовать развести огонь с папой с помощью увеличительного стекла (Егор)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L="91455" marR="91455" marT="45726" marB="457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0825" y="260350"/>
          <a:ext cx="8713788" cy="6264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596"/>
                <a:gridCol w="2904596"/>
                <a:gridCol w="2904596"/>
              </a:tblGrid>
              <a:tr h="208809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Центр сюжетно-ролевых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игр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Естественно-научный центр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Центр физкультуры и спорта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7" marB="45717"/>
                </a:tc>
              </a:tr>
              <a:tr h="208809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Центр развития речи</a:t>
                      </a:r>
                      <a:endParaRPr lang="ru-RU" sz="1800" b="1" dirty="0"/>
                    </a:p>
                  </a:txBody>
                  <a:tcPr marL="91449" marR="91449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«Вот так Африка!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Чудо Африка!»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Логико-математический</a:t>
                      </a:r>
                      <a:r>
                        <a:rPr lang="ru-RU" sz="1800" b="1" baseline="0" dirty="0" smtClean="0"/>
                        <a:t> центр</a:t>
                      </a:r>
                      <a:endParaRPr lang="ru-RU" sz="1800" b="1" dirty="0"/>
                    </a:p>
                  </a:txBody>
                  <a:tcPr marL="91449" marR="91449" marT="45717" marB="45717"/>
                </a:tc>
              </a:tr>
              <a:tr h="208809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Центр конструирования</a:t>
                      </a:r>
                      <a:endParaRPr lang="ru-RU" sz="1800" b="1" dirty="0"/>
                    </a:p>
                  </a:txBody>
                  <a:tcPr marL="91449" marR="9144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Центр музыки и театра</a:t>
                      </a:r>
                      <a:endParaRPr lang="ru-RU" sz="1800" b="1" dirty="0"/>
                    </a:p>
                  </a:txBody>
                  <a:tcPr marL="91449" marR="9144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Центр творчества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7" marB="45717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913" cy="1425575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C00000"/>
                </a:solidFill>
              </a:rPr>
              <a:t>«Паутинка» - модель планирования деятельности детей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Образовательные потребности детей </a:t>
            </a:r>
            <a:r>
              <a:rPr lang="ru-RU" dirty="0" smtClean="0"/>
              <a:t>записываю </a:t>
            </a:r>
            <a:r>
              <a:rPr lang="ru-RU" b="1" dirty="0" smtClean="0">
                <a:solidFill>
                  <a:srgbClr val="FF0000"/>
                </a:solidFill>
              </a:rPr>
              <a:t>красным</a:t>
            </a:r>
            <a:r>
              <a:rPr lang="ru-RU" dirty="0" smtClean="0"/>
              <a:t> цветом, печатными буквами;</a:t>
            </a:r>
          </a:p>
          <a:p>
            <a:pPr eaLnBrk="1" hangingPunct="1">
              <a:defRPr/>
            </a:pPr>
            <a:r>
              <a:rPr lang="ru-RU" dirty="0" smtClean="0"/>
              <a:t>Указываю </a:t>
            </a:r>
            <a:r>
              <a:rPr lang="ru-RU" dirty="0" smtClean="0"/>
              <a:t>имя ребенка, заявившего потребность;</a:t>
            </a:r>
          </a:p>
          <a:p>
            <a:pPr eaLnBrk="1" hangingPunct="1">
              <a:defRPr/>
            </a:pPr>
            <a:r>
              <a:rPr lang="ru-RU" dirty="0" smtClean="0"/>
              <a:t>Потребности могут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    дополняться в ходе всего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 smtClean="0"/>
              <a:t>    изучения темы.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C00000"/>
                </a:solidFill>
              </a:rPr>
              <a:t>Планирование деятельности детей педагогами и специалистами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Проводится в понедельник, во время дневного отдыха детей;</a:t>
            </a:r>
          </a:p>
          <a:p>
            <a:pPr eaLnBrk="1" hangingPunct="1">
              <a:defRPr/>
            </a:pPr>
            <a:r>
              <a:rPr lang="ru-RU" dirty="0" smtClean="0"/>
              <a:t>Участвуют все специалисты детского сада и  оба воспитателя;</a:t>
            </a:r>
          </a:p>
          <a:p>
            <a:pPr eaLnBrk="1" hangingPunct="1">
              <a:defRPr/>
            </a:pPr>
            <a:r>
              <a:rPr lang="ru-RU" dirty="0" smtClean="0"/>
              <a:t>Записи </a:t>
            </a:r>
            <a:r>
              <a:rPr lang="ru-RU" dirty="0" smtClean="0"/>
              <a:t>ведут 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синим</a:t>
            </a:r>
            <a:r>
              <a:rPr lang="ru-RU" dirty="0" smtClean="0"/>
              <a:t> цветом, печатными буквами;</a:t>
            </a:r>
          </a:p>
          <a:p>
            <a:pPr eaLnBrk="1" hangingPunct="1">
              <a:defRPr/>
            </a:pPr>
            <a:r>
              <a:rPr lang="ru-RU" dirty="0" smtClean="0"/>
              <a:t>Указывают автора </a:t>
            </a:r>
            <a:r>
              <a:rPr lang="ru-RU" dirty="0" smtClean="0"/>
              <a:t>предложения.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Планирование деятельности детей родителями 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Заполняют </a:t>
            </a:r>
            <a:r>
              <a:rPr lang="ru-RU" b="1" dirty="0">
                <a:solidFill>
                  <a:srgbClr val="00B050"/>
                </a:solidFill>
              </a:rPr>
              <a:t>зеленым</a:t>
            </a:r>
            <a:r>
              <a:rPr lang="ru-RU" dirty="0"/>
              <a:t> цветом, печатными </a:t>
            </a:r>
            <a:r>
              <a:rPr lang="ru-RU" dirty="0" smtClean="0"/>
              <a:t>буквами</a:t>
            </a:r>
          </a:p>
          <a:p>
            <a:pPr eaLnBrk="1" hangingPunct="1"/>
            <a:r>
              <a:rPr lang="ru-RU" dirty="0" smtClean="0"/>
              <a:t>Заполняют  </a:t>
            </a:r>
            <a:r>
              <a:rPr lang="ru-RU" dirty="0" smtClean="0"/>
              <a:t>по окончании работы «Детского Совета» в </a:t>
            </a:r>
            <a:r>
              <a:rPr lang="ru-RU" dirty="0" smtClean="0"/>
              <a:t>пятницу или в понедельник;</a:t>
            </a:r>
            <a:endParaRPr lang="ru-RU" dirty="0" smtClean="0"/>
          </a:p>
          <a:p>
            <a:pPr eaLnBrk="1" hangingPunct="1"/>
            <a:r>
              <a:rPr lang="ru-RU" dirty="0" smtClean="0"/>
              <a:t>Дополняют </a:t>
            </a:r>
            <a:r>
              <a:rPr lang="ru-RU" dirty="0" smtClean="0"/>
              <a:t>в течении всего времени изучения темы</a:t>
            </a:r>
            <a:r>
              <a:rPr lang="ru-RU" dirty="0" smtClean="0"/>
              <a:t>;</a:t>
            </a:r>
            <a:endParaRPr lang="ru-RU" dirty="0" smtClean="0"/>
          </a:p>
          <a:p>
            <a:pPr eaLnBrk="1" hangingPunct="1"/>
            <a:r>
              <a:rPr lang="ru-RU" smtClean="0"/>
              <a:t>Указывают автора </a:t>
            </a:r>
            <a:r>
              <a:rPr lang="ru-RU" dirty="0" smtClean="0"/>
              <a:t>предложения.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 rot="20692974">
            <a:off x="468313" y="765175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sz="6600" dirty="0" smtClean="0">
              <a:solidFill>
                <a:srgbClr val="C0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sz="6600" smtClean="0">
                <a:solidFill>
                  <a:srgbClr val="C00000"/>
                </a:solidFill>
              </a:rPr>
              <a:t>Давайте</a:t>
            </a:r>
            <a:r>
              <a:rPr lang="ru-RU" sz="7200" smtClean="0">
                <a:solidFill>
                  <a:srgbClr val="C00000"/>
                </a:solidFill>
              </a:rPr>
              <a:t> поиграем!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 Победы_06</Template>
  <TotalTime>310</TotalTime>
  <Words>424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День Победы_06</vt:lpstr>
      <vt:lpstr>Планирование деятельности детей старшего дошкольного возраста в центрах активности с использованием модели «Паутинка» </vt:lpstr>
      <vt:lpstr>Презентация PowerPoint</vt:lpstr>
      <vt:lpstr>Презентация PowerPoint</vt:lpstr>
      <vt:lpstr>«Паутинка» - модель планирования деятельности детей </vt:lpstr>
      <vt:lpstr>Планирование деятельности детей педагогами и специалистами</vt:lpstr>
      <vt:lpstr>Планирование деятельности детей родителями 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1</cp:lastModifiedBy>
  <cp:revision>32</cp:revision>
  <dcterms:created xsi:type="dcterms:W3CDTF">2013-03-16T20:41:41Z</dcterms:created>
  <dcterms:modified xsi:type="dcterms:W3CDTF">2015-10-09T11:57:33Z</dcterms:modified>
</cp:coreProperties>
</file>